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6" d="100"/>
          <a:sy n="36" d="100"/>
        </p:scale>
        <p:origin x="-58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7A20AB34-AA2F-40CC-93C5-C1A8F5B2E94C}" type="datetimeFigureOut">
              <a:rPr lang="es-ES" smtClean="0"/>
              <a:pPr/>
              <a:t>31/03/2012</a:t>
            </a:fld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1A89481-02CA-45CD-97D0-2D9994AF2A8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0AB34-AA2F-40CC-93C5-C1A8F5B2E94C}" type="datetimeFigureOut">
              <a:rPr lang="es-ES" smtClean="0"/>
              <a:pPr/>
              <a:t>31/03/2012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89481-02CA-45CD-97D0-2D9994AF2A8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7A20AB34-AA2F-40CC-93C5-C1A8F5B2E94C}" type="datetimeFigureOut">
              <a:rPr lang="es-ES" smtClean="0"/>
              <a:pPr/>
              <a:t>31/03/2012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7" name="6 Rectángulo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01A89481-02CA-45CD-97D0-2D9994AF2A8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0AB34-AA2F-40CC-93C5-C1A8F5B2E94C}" type="datetimeFigureOut">
              <a:rPr lang="es-ES" smtClean="0"/>
              <a:pPr/>
              <a:t>31/03/2012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1A89481-02CA-45CD-97D0-2D9994AF2A8A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Rectángulo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0AB34-AA2F-40CC-93C5-C1A8F5B2E94C}" type="datetimeFigureOut">
              <a:rPr lang="es-ES" smtClean="0"/>
              <a:pPr/>
              <a:t>31/03/2012</a:t>
            </a:fld>
            <a:endParaRPr lang="es-ES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01A89481-02CA-45CD-97D0-2D9994AF2A8A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7A20AB34-AA2F-40CC-93C5-C1A8F5B2E94C}" type="datetimeFigureOut">
              <a:rPr lang="es-ES" smtClean="0"/>
              <a:pPr/>
              <a:t>31/03/2012</a:t>
            </a:fld>
            <a:endParaRPr lang="es-ES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1A89481-02CA-45CD-97D0-2D9994AF2A8A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7A20AB34-AA2F-40CC-93C5-C1A8F5B2E94C}" type="datetimeFigureOut">
              <a:rPr lang="es-ES" smtClean="0"/>
              <a:pPr/>
              <a:t>31/03/2012</a:t>
            </a:fld>
            <a:endParaRPr lang="es-ES"/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1A89481-02CA-45CD-97D0-2D9994AF2A8A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ES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0AB34-AA2F-40CC-93C5-C1A8F5B2E94C}" type="datetimeFigureOut">
              <a:rPr lang="es-ES" smtClean="0"/>
              <a:pPr/>
              <a:t>31/03/2012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1A89481-02CA-45CD-97D0-2D9994AF2A8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0AB34-AA2F-40CC-93C5-C1A8F5B2E94C}" type="datetimeFigureOut">
              <a:rPr lang="es-ES" smtClean="0"/>
              <a:pPr/>
              <a:t>31/03/2012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1A89481-02CA-45CD-97D0-2D9994AF2A8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0AB34-AA2F-40CC-93C5-C1A8F5B2E94C}" type="datetimeFigureOut">
              <a:rPr lang="es-ES" smtClean="0"/>
              <a:pPr/>
              <a:t>31/03/2012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1A89481-02CA-45CD-97D0-2D9994AF2A8A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Rectángulo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7A20AB34-AA2F-40CC-93C5-C1A8F5B2E94C}" type="datetimeFigureOut">
              <a:rPr lang="es-ES" smtClean="0"/>
              <a:pPr/>
              <a:t>31/03/2012</a:t>
            </a:fld>
            <a:endParaRPr lang="es-ES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01A89481-02CA-45CD-97D0-2D9994AF2A8A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A20AB34-AA2F-40CC-93C5-C1A8F5B2E94C}" type="datetimeFigureOut">
              <a:rPr lang="es-ES" smtClean="0"/>
              <a:pPr/>
              <a:t>31/03/2012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6 Rectángulo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1A89481-02CA-45CD-97D0-2D9994AF2A8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Antecedentes históricos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s-ES" dirty="0" smtClean="0"/>
              <a:t>1950: Surge la </a:t>
            </a:r>
            <a:r>
              <a:rPr lang="es-ES" dirty="0" err="1" smtClean="0"/>
              <a:t>National</a:t>
            </a:r>
            <a:r>
              <a:rPr lang="es-ES" dirty="0" smtClean="0"/>
              <a:t> </a:t>
            </a:r>
            <a:r>
              <a:rPr lang="es-ES" dirty="0" err="1" smtClean="0"/>
              <a:t>Association</a:t>
            </a:r>
            <a:r>
              <a:rPr lang="es-ES" dirty="0" smtClean="0"/>
              <a:t> </a:t>
            </a:r>
            <a:r>
              <a:rPr lang="es-ES" dirty="0" err="1" smtClean="0"/>
              <a:t>for</a:t>
            </a:r>
            <a:r>
              <a:rPr lang="es-ES" dirty="0" smtClean="0"/>
              <a:t> </a:t>
            </a:r>
            <a:r>
              <a:rPr lang="es-ES" dirty="0" err="1" smtClean="0"/>
              <a:t>Retarded</a:t>
            </a:r>
            <a:r>
              <a:rPr lang="es-ES" dirty="0" smtClean="0"/>
              <a:t> </a:t>
            </a:r>
            <a:r>
              <a:rPr lang="es-ES" dirty="0" err="1" smtClean="0"/>
              <a:t>Children</a:t>
            </a:r>
            <a:r>
              <a:rPr lang="es-ES" dirty="0" smtClean="0"/>
              <a:t>.</a:t>
            </a:r>
          </a:p>
          <a:p>
            <a:pPr algn="just"/>
            <a:r>
              <a:rPr lang="es-ES" dirty="0" smtClean="0"/>
              <a:t>1957: Asamblea General de las Naciones Unidas que dice que el niño deficiente físico, mental o social debe recibir el tratamiento, la educación y los cuidados especiales que necesite su estado y situación.</a:t>
            </a:r>
          </a:p>
          <a:p>
            <a:pPr algn="just"/>
            <a:r>
              <a:rPr lang="es-ES" dirty="0" smtClean="0"/>
              <a:t>1971: Declaración de los Derechos Fundamentales del Deficiente que entre otros derechos defiende que reciban atención médica y tratamientos físicos adecuados, una instrucción, formación y readaptación.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rmedio">
  <a:themeElements>
    <a:clrScheme name="Intermedio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</TotalTime>
  <Words>79</Words>
  <Application>Microsoft Office PowerPoint</Application>
  <PresentationFormat>Presentación en pantalla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Intermedio</vt:lpstr>
      <vt:lpstr>Antecedentes históricos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Antecedentes históricos</dc:title>
  <dc:creator>Familia</dc:creator>
  <cp:lastModifiedBy>Familia</cp:lastModifiedBy>
  <cp:revision>2</cp:revision>
  <dcterms:created xsi:type="dcterms:W3CDTF">2012-03-29T22:52:03Z</dcterms:created>
  <dcterms:modified xsi:type="dcterms:W3CDTF">2012-03-31T01:45:43Z</dcterms:modified>
</cp:coreProperties>
</file>